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95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8" r:id="rId29"/>
    <p:sldId id="279" r:id="rId30"/>
    <p:sldId id="280" r:id="rId31"/>
    <p:sldId id="281" r:id="rId32"/>
    <p:sldId id="282" r:id="rId33"/>
    <p:sldId id="283" r:id="rId34"/>
    <p:sldId id="277" r:id="rId35"/>
    <p:sldId id="284" r:id="rId36"/>
    <p:sldId id="285" r:id="rId37"/>
    <p:sldId id="286" r:id="rId38"/>
    <p:sldId id="287" r:id="rId39"/>
    <p:sldId id="296" r:id="rId40"/>
    <p:sldId id="288" r:id="rId41"/>
    <p:sldId id="297" r:id="rId42"/>
    <p:sldId id="298" r:id="rId43"/>
    <p:sldId id="299" r:id="rId44"/>
    <p:sldId id="289" r:id="rId45"/>
    <p:sldId id="300" r:id="rId46"/>
    <p:sldId id="301" r:id="rId47"/>
    <p:sldId id="306" r:id="rId48"/>
    <p:sldId id="302" r:id="rId49"/>
    <p:sldId id="303" r:id="rId50"/>
    <p:sldId id="304" r:id="rId51"/>
    <p:sldId id="305" r:id="rId52"/>
    <p:sldId id="307" r:id="rId53"/>
    <p:sldId id="308" r:id="rId54"/>
    <p:sldId id="310" r:id="rId55"/>
    <p:sldId id="311" r:id="rId56"/>
    <p:sldId id="312" r:id="rId57"/>
    <p:sldId id="309" r:id="rId58"/>
    <p:sldId id="313" r:id="rId59"/>
    <p:sldId id="317" r:id="rId6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A6160-2490-6A3E-1A11-EB765B185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9FC97C-97DD-EDCE-5661-04E6D09EB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8E9727-40CA-C75D-CA5A-A3513FB0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7F142-A2A2-62F5-B91D-AC4FD73B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522C04-B696-2713-87FC-BA3E2DD1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27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4B414-961B-8EFC-232A-B4B60F76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E38950-87D0-0FFF-576E-0244E7A67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16370E-CFC6-567A-EEF4-F02C224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C56259-3C89-76A9-CE53-58D4DC9F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77ADC-A79A-905F-55D9-4F1604F9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1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1651CA8-1F80-09AE-9116-C45B9EA0E8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2EE71D-E0AA-9023-C205-29E42691D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E4EB4D-36BE-BBA2-2DC6-714DA10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F9DCE5-C6BA-C20C-418B-6112A17E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4E071-920A-2B59-DAE6-3BEF0750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00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DB592-1D4C-7F33-36AF-B7C9C204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0FDD6B-6EF6-9CBC-F79A-2C1F3F62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DBFE1B-2DF0-BD80-7E7A-C6C5BCE2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F0BF4E-6DB1-2F59-0AF6-83CA128DA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69298F-7812-EE99-6845-2748140F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4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F46C9-C3A2-C0D0-AD2F-C1164B0E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979D78-4AF1-989D-7195-0E1E472A1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055E68-14F8-057C-B219-080AEBA5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B24FF-204A-70B4-9EA6-AFD41B36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BCD276-2A8F-5B3F-3627-06A574F9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38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EEB8C-ECEA-FF19-8997-5C8DDC5D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0320E5-B19D-BF84-8067-9794419CC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677B8A-B8BE-4DD1-A4CE-6596BB27B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06870C-AE5B-5426-BB62-0844FC2B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8DA41A-447C-369A-F606-2B9D2DB7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6881FA-5B3A-DA06-A246-1F8A67C2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535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CE59DF-5FA1-B12B-362C-95545374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0B1837-1DA4-F8EC-6AE1-5556FCD60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D6C904-BFAB-5B02-8C4C-7A8D27A7C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FC8E05-9359-60FA-7338-7DB80E9D2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2D99E0-034A-9374-28BE-8DB97F5E9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B97117-231B-A782-36B8-A13DC752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A448B4-D89F-8222-33C2-E5B42371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225C88-B060-2ECA-8A55-09DB92E1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65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BB5E2-5870-94B9-8D5D-E9F8091F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14AAE3-39D2-4572-D768-2BCAE2B3F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575C34-8E43-F6D1-C92E-34968FE6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1C4FBA-B2C4-A695-9193-BA957804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8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147B45-8014-634C-6C33-F420CD68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2BD215-DC68-7FC8-0042-CDBDF976C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131584-8BA5-96F2-173F-F2FA92ED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63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C3638-148D-FBCD-E9F2-F5B72AA2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1874C2-65C8-9FD1-EF5F-B16C3DDE0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560145-D323-3F26-B2B4-11C9BE83F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153DB3-A3CC-8324-50C7-8AF7D2A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7F6F66-5F3D-BC89-6829-E5530F1C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9064B3-2C50-30DC-EE72-F20EAD87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48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1690E-341D-5BB4-304A-5EA393D1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CB7F46-D89A-1AA2-FA2A-3C3FD4C10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50C68D-282E-9167-6CD2-EF5E49434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A66B54-FA6F-4821-EBD5-A9080B59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9C7AD4-5330-C3BA-959F-FC110413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9DDA92-5981-F079-0913-2300DDC9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92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0633ACD-CD0A-1F98-EDC5-A15DBCE3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3E158F-4AC5-5E67-EF83-5CFEC14DE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02EE40-292D-5230-8ECA-374658C50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3BD99-0904-406C-9495-DABD2B4EC04C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CF11BF-D397-C0F1-6092-96B0139AF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C3DCC9-260C-F0BC-4CED-B41E731F1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B48F1-39E6-4156-A995-45E9EFDCC5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5F7A9B65-70E1-65FD-A610-F1D33A4AA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" y="0"/>
            <a:ext cx="1218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8D34E-6432-87F0-8421-189CC522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7AADB4-6B3D-D3F9-7479-E996D6AC9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8F935BD1-E77B-D6C2-610D-3ED2DB7F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"/>
            <a:ext cx="12192000" cy="68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5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253E73-CE8F-7A38-AE3C-884803F62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6A93C6-75C3-D695-1750-2633A45A6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BF330F3-DB92-617B-716B-0B413063D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41"/>
            <a:ext cx="12192000" cy="6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46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816DD-5D8F-ED8E-D643-C82E97D1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283346-0B4E-B319-BF0B-B6F7DEEE7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33CD55CA-4A36-CD35-8FF2-DB1C61F41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27"/>
            <a:ext cx="12192000" cy="67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Tabla&#10;&#10;El contenido generado por IA puede ser incorrecto.">
            <a:extLst>
              <a:ext uri="{FF2B5EF4-FFF2-40B4-BE49-F238E27FC236}">
                <a16:creationId xmlns:a16="http://schemas.microsoft.com/office/drawing/2014/main" id="{9019114A-AF7C-0887-AA68-7A327444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81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A23C0-CEBF-7847-13F1-56644F8A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466228-CB77-443A-E09D-0CD587EE3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7A03DF06-DADE-450B-71F8-C0342775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0"/>
            <a:ext cx="12192000" cy="68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73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0B13C-49D4-7B95-F256-8F910473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7F3E6-3850-4F16-CB57-9F4EFF00F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C3F9A04F-AD5B-18C0-03D1-D48735AD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2"/>
            <a:ext cx="12192000" cy="68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83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00B0B-605D-A943-F204-A562198F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E3AF9D-60F0-79D4-8B06-22FF44D9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">
            <a:extLst>
              <a:ext uri="{FF2B5EF4-FFF2-40B4-BE49-F238E27FC236}">
                <a16:creationId xmlns:a16="http://schemas.microsoft.com/office/drawing/2014/main" id="{6C2F6FEE-76FC-F3A6-8CE7-73E0BB90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29"/>
            <a:ext cx="12192000" cy="67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7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508CC-606D-5DEB-2D7C-92CA2636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15E67-C264-DFBF-65CB-081985987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0A905D9B-2740-71B1-DC0D-267BED59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5"/>
            <a:ext cx="12192000" cy="68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3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33D0D-C44A-60AF-B411-5C8C04E6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3BCA00-7EFD-F097-83DF-EA8008853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D7752544-1B1E-B964-62D2-13B2DA4A1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" y="18288"/>
            <a:ext cx="12102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17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6FB6A-6249-230D-57E3-BF41D5E5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DEBAC-9B35-2E8F-CB89-7AB9EBFE7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A450C2D5-5245-63B2-8644-D52BD519B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72"/>
            <a:ext cx="12192000" cy="67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086C86D7-E985-D9B4-BA2D-8DC80651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47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30F33-8392-1BEC-3426-A8F757C4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87A8F5-55C7-44D7-3856-8B473001B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0AB18544-C950-14A0-372A-C879B596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87"/>
            <a:ext cx="12192000" cy="67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57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F623B-4FEC-4BEA-1BB2-18776101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FF56CF-6862-73E9-80DA-578E0418D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8E65E67E-9415-64FE-5005-A155B509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4"/>
            <a:ext cx="12192000" cy="68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0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77CE5-8490-5848-4390-0E6DB75BC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0DB1D-8111-0B4C-4C84-8E2E0F30A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F4CF9BCB-EBED-6A4D-6EA1-300B0800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81"/>
            <a:ext cx="12192000" cy="68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5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ED433-D499-FC48-DFEF-225821BE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114F82-BF40-DF65-5A27-4EC419A4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Tabla&#10;&#10;El contenido generado por IA puede ser incorrecto.">
            <a:extLst>
              <a:ext uri="{FF2B5EF4-FFF2-40B4-BE49-F238E27FC236}">
                <a16:creationId xmlns:a16="http://schemas.microsoft.com/office/drawing/2014/main" id="{2782DEF9-6825-FC07-74B6-9CB960D8D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22"/>
            <a:ext cx="12192000" cy="67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9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A4385-A24C-BB61-59A3-2534EB8C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6DCBBD-2C27-A8A2-6DE7-0E06E142A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710B0BC8-3011-36AE-AA52-C822825493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7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ADE2D-3534-9F9D-CE01-0078167F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5E25C1-1606-EF66-1059-C80A1E0E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6FDBDFD1-5BF8-BC47-CFBF-6308E4B7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9"/>
            <a:ext cx="12192000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83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B4E98-05A7-104F-6F7A-00C933F7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81FB0-37BF-9B40-3D81-3C8D15400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ECC1E2B3-6FE3-3CCD-0AC2-43983F944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59"/>
            <a:ext cx="12192000" cy="67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6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826AE-157E-60FF-82CA-F6F6C3C0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166489-5FE3-73F6-E5E9-C2E814741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58E82256-6E9B-A84E-D73A-425212238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3AE41-BB97-D682-C689-8105F05B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AA2B30-3B78-4424-56B3-4D82806F2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91095759-192F-E892-8CCF-628FCC65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72"/>
            <a:ext cx="12192000" cy="67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28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0D3A5-69A0-FE7C-722B-E592A93F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AC01A0-BF8E-83F9-C7BA-C51F622E6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53C3A9A1-7E3A-D0DF-72C1-CA0A0AA26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0"/>
            <a:ext cx="12192000" cy="68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46EEEC0B-CBE6-5577-6C07-7F24B34D9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24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345E5-58DC-6E56-BFE1-233C3C34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6900B8-F0A4-E147-AA8C-972406469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BA3D9C4A-4093-E9E2-2A7A-5A9661A2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" y="0"/>
            <a:ext cx="12173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23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6E864-45BE-361C-F7C4-AB6FF6DD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376C95-B8C5-D3E9-7979-1A846013F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BB96083-19F8-ADEC-964F-42562317D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" y="0"/>
            <a:ext cx="12171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24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B0B4E-38D4-28F8-977B-645F1F69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BFFFC9-B519-F940-C412-16F2E0C44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54CD85EB-DDC1-93D8-96BB-CAF9E91CC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07"/>
            <a:ext cx="12192000" cy="67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5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8405A-EF71-4C58-5140-DCEA6D3C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5152AE-C7C3-0737-EE85-890B78D4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672708BC-88CE-3700-C329-4558F0C60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5"/>
            <a:ext cx="12192000" cy="68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35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623AF-AE98-81B4-8830-41E243F0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90CBF0-AF9E-453F-D96A-095CADC42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73115799-DE7F-4F91-6DA7-A0920C95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9"/>
            <a:ext cx="12192000" cy="68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2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B7F8B-1160-F7CC-C80E-5D2185434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DA7294-CE89-9377-21AD-8DD073E5B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83ABB21C-5E4C-0E3F-1D8E-802E36A29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44"/>
            <a:ext cx="12192000" cy="67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06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9BCE5-943E-3F73-8FA0-2503F54C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5866CD-DB4D-E386-C5E3-56E831B58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745A3614-E83B-8FE3-5A67-9173B5DD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29"/>
            <a:ext cx="12192000" cy="67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41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C4917-1E66-64EF-D82E-CD65975A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D1017-9C69-1357-A5BC-86758C029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B52A11C7-5A1C-5BDF-7BD2-15C54E2E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40"/>
            <a:ext cx="12192000" cy="67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14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8EA8E-A142-6A2C-E2F0-CB5E41A9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4A63B6-DA97-B30E-FC0B-FA5D90E05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9F6F95B3-09F8-0273-CE6A-11F2DAAA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0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F1159-6335-8A90-533F-5F7D28E5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558149-960D-1308-D239-D613D1401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Aplicación, Tabla&#10;&#10;El contenido generado por IA puede ser incorrecto.">
            <a:extLst>
              <a:ext uri="{FF2B5EF4-FFF2-40B4-BE49-F238E27FC236}">
                <a16:creationId xmlns:a16="http://schemas.microsoft.com/office/drawing/2014/main" id="{FE725187-F838-D6C8-5AC4-F6522EC24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80AA2-A65A-37F4-A883-82043E73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EFC3CC-2904-E674-729F-A08F1A44A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510E6EE3-999D-867C-0C8C-30304E2AC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3"/>
            <a:ext cx="12192000" cy="684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41D8A-B22C-1155-B91E-288BAAD9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D3C3E5-4BB2-95AE-AC33-426BA1373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159DBB9A-8BC8-525D-32D7-38E92908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14"/>
            <a:ext cx="12192000" cy="67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6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563C6-B47F-F172-01D1-02077EB5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87AA23-368E-B4BD-B7D2-F6C8AB2DA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C1ABB031-D36E-BE10-8BE8-F7711E14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28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ED6BA-C804-F0D3-C728-43F38A9E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BFA08A-C871-4119-B577-CA6D379D6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247D6F19-99E7-44C3-0461-271A52B2F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64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0067A-9E47-CC46-F1E4-B6EFFC29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7CE27-C11F-4FF4-0510-2FE65A0A2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25FFBFD8-05B7-6423-C374-7AA1A61A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38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8E68D-CE5C-2471-DCE8-0B256F27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A97996-9224-A2B6-3715-F1CD8A81C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3A33586F-266A-6EAA-799F-DD2CD8785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9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47C64-DE6A-EABF-3C5F-13C17060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54F3F-9F53-6985-2337-C097E35FB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9D042A09-F278-CDF6-8279-45EDFE608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61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53E7C-72EA-BF67-6F66-E7C9E2FB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8920AE-4995-5FD3-58FF-3A9AA19E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D1DEA671-136A-4DCE-88CE-B4B236E28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62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C7AE2-E40F-6F96-05A8-023526A8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064E59-7473-611C-E025-EBD69735F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A5824335-1F12-4FC7-4145-6C2FC7536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48"/>
            <a:ext cx="12224703" cy="68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5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674A3-22C8-8BFF-A7DF-B9B93BD1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C6B358-A274-A017-EA4D-B22BC206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F4F38FCB-E14F-C46B-3504-ABC56CAC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72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92136-D66A-E023-025B-CB2BC490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C1A01D-F2D8-0A6C-7C65-204A8C311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, Excel&#10;&#10;El contenido generado por IA puede ser incorrecto.">
            <a:extLst>
              <a:ext uri="{FF2B5EF4-FFF2-40B4-BE49-F238E27FC236}">
                <a16:creationId xmlns:a16="http://schemas.microsoft.com/office/drawing/2014/main" id="{DEA6E2D2-2325-5C63-8D0A-0AC403A0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13802-03CA-BE0B-EDFD-F631644E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63C71B-66AF-66D8-EBAE-86C818F2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Tabla&#10;&#10;El contenido generado por IA puede ser incorrecto.">
            <a:extLst>
              <a:ext uri="{FF2B5EF4-FFF2-40B4-BE49-F238E27FC236}">
                <a16:creationId xmlns:a16="http://schemas.microsoft.com/office/drawing/2014/main" id="{B01137CF-F461-9902-D68E-D7BD16B7C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" y="0"/>
            <a:ext cx="1210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36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7CA44-D86D-99CC-EDAA-70397FA3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FE92A5-F579-3B73-2EC0-E2D5EFF2A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B2F84849-C8D5-EA6F-01B6-7CA9C023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5532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21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E767D-4E2A-EE55-151F-0A46ECCE7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8ABFE1-2A6F-BE94-F1CC-26E237D8F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, Excel&#10;&#10;El contenido generado por IA puede ser incorrecto.">
            <a:extLst>
              <a:ext uri="{FF2B5EF4-FFF2-40B4-BE49-F238E27FC236}">
                <a16:creationId xmlns:a16="http://schemas.microsoft.com/office/drawing/2014/main" id="{9ABC74BF-9A97-AC56-5245-83DBB2ACE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51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09188-3F6D-8176-F99C-E03FBF41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0B0A25-7924-6306-DCD7-2F001402F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E7B069F1-E75E-948B-8C4E-4D491207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19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2F9F9-D74E-B41D-F248-29B9B7BF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E467AC-C045-BC9E-CB15-3CFC2B7A6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29E60FFD-FE72-6EA5-D35B-6D070A3A9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533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F3F76-CF1A-AF65-2474-C8C91B381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2C79C2-B370-4D34-3A52-497E55DDE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B2BE5805-F36E-47E3-D54C-70A1FC05F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3CCE5-AA9A-BB6E-FC34-ED0B8576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467555-CB52-6DE2-F336-7A0F0E9F0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Aplicación&#10;&#10;El contenido generado por IA puede ser incorrecto.">
            <a:extLst>
              <a:ext uri="{FF2B5EF4-FFF2-40B4-BE49-F238E27FC236}">
                <a16:creationId xmlns:a16="http://schemas.microsoft.com/office/drawing/2014/main" id="{4EB781A3-3EC4-3296-C046-AA1B467C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93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BCA63-B84D-8D42-0513-044F043D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42AB00-6F9A-C78A-D787-5EAFD43A8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0C9943BE-9CF4-A976-C5C5-6EC0A5B35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0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FC43B-C38A-0DF1-905B-8CCB459E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09F3E3-14E0-E24E-AE4E-89B87D714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8D748D7E-ED21-5458-923D-AFC2CC6E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9592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12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DEC14-DFE8-401C-92E9-47C1DE89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84198C-D369-C952-CFF7-92B42CF83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BDF4B7BC-44BF-64C1-7CDD-9671F50C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907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55B32-AAA1-AD20-1066-F5DCF721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431EA-0F83-765F-0187-68E3C372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8D6A77-2CAB-DD82-D5E5-37AF189A2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Aplicación, Tabla&#10;&#10;El contenido generado por IA puede ser incorrecto.">
            <a:extLst>
              <a:ext uri="{FF2B5EF4-FFF2-40B4-BE49-F238E27FC236}">
                <a16:creationId xmlns:a16="http://schemas.microsoft.com/office/drawing/2014/main" id="{5F690B69-168E-ED43-EE25-3D993939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1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F5102-52A2-D148-64C3-254DFFA6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E3D13F-F8A1-FDE5-33B9-593F59CE2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133656B3-7BAC-053E-18F0-F99DCEBD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5AD30-DF4C-92BF-6288-F738EB28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6D2309-E1EB-5CA5-A7C0-254EF70B2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Tabla&#10;&#10;El contenido generado por IA puede ser incorrecto.">
            <a:extLst>
              <a:ext uri="{FF2B5EF4-FFF2-40B4-BE49-F238E27FC236}">
                <a16:creationId xmlns:a16="http://schemas.microsoft.com/office/drawing/2014/main" id="{973CF3E7-2198-4E69-C272-DE8551D1B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5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1B0C0-55ED-7365-9ABD-232230E95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96002F-4148-1859-2B3B-13B4E1EEA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Tabla">
            <a:extLst>
              <a:ext uri="{FF2B5EF4-FFF2-40B4-BE49-F238E27FC236}">
                <a16:creationId xmlns:a16="http://schemas.microsoft.com/office/drawing/2014/main" id="{E5BE845B-0377-8094-D1B3-C4D00F6C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0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97AF3-FFE2-7005-7B7F-A7648DA4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207BA-AA0B-3081-2B3C-EC0CC3BF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, Tabla, Excel&#10;&#10;El contenido generado por IA puede ser incorrecto.">
            <a:extLst>
              <a:ext uri="{FF2B5EF4-FFF2-40B4-BE49-F238E27FC236}">
                <a16:creationId xmlns:a16="http://schemas.microsoft.com/office/drawing/2014/main" id="{745C1FA3-7652-47AE-330F-584CDE2D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04"/>
            <a:ext cx="12192000" cy="67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217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Panorámica</PresentationFormat>
  <Paragraphs>0</Paragraphs>
  <Slides>59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 CENTENO SORA</dc:creator>
  <cp:lastModifiedBy>JIMMY CENTENO SORA</cp:lastModifiedBy>
  <cp:revision>2</cp:revision>
  <dcterms:created xsi:type="dcterms:W3CDTF">2026-01-16T22:39:09Z</dcterms:created>
  <dcterms:modified xsi:type="dcterms:W3CDTF">2026-01-22T15:44:16Z</dcterms:modified>
</cp:coreProperties>
</file>