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89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952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09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89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90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66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69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01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642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42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12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57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3F76-4E0D-4CAC-833A-F85128EB67B1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494DA-1B8F-494A-825F-1471E65BE07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75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es-PE" sz="7200" b="1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MANUAL DE HISEO DE DENGUE</a:t>
            </a:r>
            <a:endParaRPr lang="en-US" sz="7200" b="1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r>
              <a:rPr lang="es-PE" sz="3200" dirty="0" smtClean="0"/>
              <a:t>RED DE SALUD SATIPO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2706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215345"/>
            <a:ext cx="10515600" cy="828675"/>
          </a:xfrm>
        </p:spPr>
        <p:txBody>
          <a:bodyPr>
            <a:normAutofit/>
          </a:bodyPr>
          <a:lstStyle/>
          <a:p>
            <a:r>
              <a:rPr lang="es-PE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PROBABLE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LEISHMANIASIS</a:t>
            </a:r>
            <a:endParaRPr lang="es-ES" sz="3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b="29279"/>
          <a:stretch/>
        </p:blipFill>
        <p:spPr>
          <a:xfrm>
            <a:off x="838200" y="1044020"/>
            <a:ext cx="10345594" cy="561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3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215345"/>
            <a:ext cx="10515600" cy="699055"/>
          </a:xfrm>
        </p:spPr>
        <p:txBody>
          <a:bodyPr>
            <a:normAutofit/>
          </a:bodyPr>
          <a:lstStyle/>
          <a:p>
            <a:r>
              <a:rPr lang="es-PE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CONFIRMADO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LEISHMANIASIS</a:t>
            </a:r>
            <a:endParaRPr lang="es-ES" sz="36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b="27547"/>
          <a:stretch/>
        </p:blipFill>
        <p:spPr>
          <a:xfrm>
            <a:off x="1335943" y="4418131"/>
            <a:ext cx="8271608" cy="205740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50" y="1128099"/>
            <a:ext cx="9904594" cy="307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76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337800" cy="435133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775"/>
          </a:xfrm>
        </p:spPr>
        <p:txBody>
          <a:bodyPr>
            <a:normAutofit/>
          </a:bodyPr>
          <a:lstStyle/>
          <a:p>
            <a:r>
              <a:rPr lang="es-PE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NEGATIVO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LEISHMANIASIS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123739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>
            <a:normAutofit/>
          </a:bodyPr>
          <a:lstStyle/>
          <a:p>
            <a:r>
              <a:rPr lang="es-PE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SOSPECHOSO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DENGUE </a:t>
            </a:r>
            <a:endParaRPr lang="es-ES" sz="3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26128"/>
            <a:ext cx="8757650" cy="491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7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016000"/>
            <a:ext cx="11087100" cy="560597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71500" y="187325"/>
            <a:ext cx="10515600" cy="828675"/>
          </a:xfrm>
        </p:spPr>
        <p:txBody>
          <a:bodyPr>
            <a:normAutofit/>
          </a:bodyPr>
          <a:lstStyle/>
          <a:p>
            <a:r>
              <a:rPr lang="es-PE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CONFIRMADO DE DENGUE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26190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93" y="1447800"/>
            <a:ext cx="10681307" cy="5162967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35993" y="454025"/>
            <a:ext cx="10515600" cy="828675"/>
          </a:xfrm>
        </p:spPr>
        <p:txBody>
          <a:bodyPr>
            <a:normAutofit/>
          </a:bodyPr>
          <a:lstStyle/>
          <a:p>
            <a:r>
              <a:rPr lang="es-PE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NEGATIVO DE DENGUE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98102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es-PE" sz="7200" b="1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MANUAL DE HISEO DE </a:t>
            </a:r>
            <a:r>
              <a:rPr lang="es-PE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CHAGAS</a:t>
            </a:r>
            <a:endParaRPr lang="en-US" sz="7200" b="1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831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4312"/>
          <a:stretch/>
        </p:blipFill>
        <p:spPr>
          <a:xfrm>
            <a:off x="837732" y="1066800"/>
            <a:ext cx="10757368" cy="5339114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>
            <a:normAutofit/>
          </a:bodyPr>
          <a:lstStyle/>
          <a:p>
            <a:r>
              <a:rPr lang="es-PE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SOSPECHOSO </a:t>
            </a:r>
            <a:r>
              <a:rPr lang="es-PE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CHAGAS 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35771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168400"/>
            <a:ext cx="10439400" cy="541062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71500" y="187325"/>
            <a:ext cx="10515600" cy="828675"/>
          </a:xfrm>
        </p:spPr>
        <p:txBody>
          <a:bodyPr>
            <a:normAutofit/>
          </a:bodyPr>
          <a:lstStyle/>
          <a:p>
            <a:r>
              <a:rPr lang="es-PE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CONFIRMADO DE CHAGAS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76750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195075"/>
            <a:ext cx="10426700" cy="533272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723293" y="276225"/>
            <a:ext cx="10515600" cy="828675"/>
          </a:xfrm>
        </p:spPr>
        <p:txBody>
          <a:bodyPr>
            <a:normAutofit/>
          </a:bodyPr>
          <a:lstStyle/>
          <a:p>
            <a:r>
              <a:rPr lang="es-PE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NEGATIVO DE CHAGAS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667819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es-PE" sz="7200" b="1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MANUAL DE HISEO DE </a:t>
            </a:r>
            <a:r>
              <a:rPr lang="es-PE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LEISHMANIA</a:t>
            </a:r>
            <a:endParaRPr lang="en-US" sz="7200" b="1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0245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55</Words>
  <Application>Microsoft Office PowerPoint</Application>
  <PresentationFormat>Panorámica</PresentationFormat>
  <Paragraphs>13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MANUAL DE HISEO DE DENGUE</vt:lpstr>
      <vt:lpstr>CASO SOSPECHOSO DE DENGUE </vt:lpstr>
      <vt:lpstr>CASO CONFIRMADO DE DENGUE</vt:lpstr>
      <vt:lpstr>CASO NEGATIVO DE DENGUE</vt:lpstr>
      <vt:lpstr>MANUAL DE HISEO DE CHAGAS</vt:lpstr>
      <vt:lpstr>CASO SOSPECHOSO DE CHAGAS </vt:lpstr>
      <vt:lpstr>CASO CONFIRMADO DE CHAGAS</vt:lpstr>
      <vt:lpstr>CASO NEGATIVO DE CHAGAS</vt:lpstr>
      <vt:lpstr>MANUAL DE HISEO DE LEISHMANIA</vt:lpstr>
      <vt:lpstr>CASO PROBABLE DE LEISHMANIASIS</vt:lpstr>
      <vt:lpstr>CASO CONFIRMADO DE LEISHMANIASIS</vt:lpstr>
      <vt:lpstr>CASO NEGATIVO DE LEISHMANIASIS</vt:lpstr>
    </vt:vector>
  </TitlesOfParts>
  <Company>TuSoft.org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DE HISEO DE DENGUE</dc:title>
  <dc:creator>Admin</dc:creator>
  <cp:lastModifiedBy>Admin</cp:lastModifiedBy>
  <cp:revision>6</cp:revision>
  <dcterms:created xsi:type="dcterms:W3CDTF">2023-06-13T19:37:34Z</dcterms:created>
  <dcterms:modified xsi:type="dcterms:W3CDTF">2023-08-22T14:08:41Z</dcterms:modified>
</cp:coreProperties>
</file>