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5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09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8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90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69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01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4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12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57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3F76-4E0D-4CAC-833A-F85128EB67B1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94DA-1B8F-494A-825F-1471E65BE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7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l"/>
            <a:r>
              <a:rPr lang="es-PE" sz="72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MANUAL DE HISEO DE DENGUE</a:t>
            </a:r>
            <a:endParaRPr lang="en-US" sz="7200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s-PE" sz="3200" dirty="0" smtClean="0"/>
              <a:t>RED DE SALUD SATIPO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270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15345"/>
            <a:ext cx="10515600" cy="828675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PROBABLE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LEISHMANIASIS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29279"/>
          <a:stretch/>
        </p:blipFill>
        <p:spPr>
          <a:xfrm>
            <a:off x="838200" y="1044020"/>
            <a:ext cx="10345594" cy="5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3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215345"/>
            <a:ext cx="10515600" cy="699055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CONFIRMADO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LEISHMANIASIS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27547"/>
          <a:stretch/>
        </p:blipFill>
        <p:spPr>
          <a:xfrm>
            <a:off x="1335943" y="4418131"/>
            <a:ext cx="8271608" cy="20574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0" y="1128099"/>
            <a:ext cx="9904594" cy="30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337800" cy="435133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LEISHMANIASIS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2373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SOSPECHOSO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DENGUE 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6128"/>
            <a:ext cx="8757650" cy="49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16000"/>
            <a:ext cx="11087100" cy="560597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500" y="187325"/>
            <a:ext cx="10515600" cy="828675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CONFIRMADO DE DENGUE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6190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93" y="1447800"/>
            <a:ext cx="10681307" cy="516296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35993" y="454025"/>
            <a:ext cx="10515600" cy="828675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NEGATIVO DE DENGUE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8102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l"/>
            <a:r>
              <a:rPr lang="es-PE" sz="72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MANUAL DE HISEO DE </a:t>
            </a:r>
            <a:r>
              <a:rPr lang="es-PE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CHAGAS</a:t>
            </a:r>
            <a:endParaRPr lang="en-US" sz="7200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83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312"/>
          <a:stretch/>
        </p:blipFill>
        <p:spPr>
          <a:xfrm>
            <a:off x="837732" y="1066800"/>
            <a:ext cx="10757368" cy="533911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SOSPECHOSO </a:t>
            </a:r>
            <a:r>
              <a:rPr lang="es-P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CHAGAS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35771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168400"/>
            <a:ext cx="10439400" cy="541062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500" y="187325"/>
            <a:ext cx="10515600" cy="828675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CONFIRMADO DE CHAGAS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6750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195075"/>
            <a:ext cx="10426700" cy="533272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23293" y="276225"/>
            <a:ext cx="10515600" cy="828675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NEGATIVO DE CHAGAS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6781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l"/>
            <a:r>
              <a:rPr lang="es-PE" sz="72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MANUAL DE HISEO DE </a:t>
            </a:r>
            <a:r>
              <a:rPr lang="es-PE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LEISHMANIA</a:t>
            </a:r>
            <a:endParaRPr lang="en-US" sz="7200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45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</Words>
  <Application>Microsoft Office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MANUAL DE HISEO DE DENGUE</vt:lpstr>
      <vt:lpstr>CASO SOSPECHOSO DE DENGUE </vt:lpstr>
      <vt:lpstr>CASO CONFIRMADO DE DENGUE</vt:lpstr>
      <vt:lpstr>CASO NEGATIVO DE DENGUE</vt:lpstr>
      <vt:lpstr>MANUAL DE HISEO DE CHAGAS</vt:lpstr>
      <vt:lpstr>CASO SOSPECHOSO DE CHAGAS </vt:lpstr>
      <vt:lpstr>CASO CONFIRMADO DE CHAGAS</vt:lpstr>
      <vt:lpstr>CASO NEGATIVO DE CHAGAS</vt:lpstr>
      <vt:lpstr>MANUAL DE HISEO DE LEISHMANIA</vt:lpstr>
      <vt:lpstr>CASO PROBABLE DE LEISHMANIASIS</vt:lpstr>
      <vt:lpstr>CASO CONFIRMADO DE LEISHMANIASIS</vt:lpstr>
      <vt:lpstr>CASO NEGATIVO DE LEISHMANIASIS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HISEO DE DENGUE</dc:title>
  <dc:creator>Admin</dc:creator>
  <cp:lastModifiedBy>Admin</cp:lastModifiedBy>
  <cp:revision>6</cp:revision>
  <dcterms:created xsi:type="dcterms:W3CDTF">2023-06-13T19:37:34Z</dcterms:created>
  <dcterms:modified xsi:type="dcterms:W3CDTF">2023-08-22T14:08:41Z</dcterms:modified>
</cp:coreProperties>
</file>