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2088-7313-4404-836D-F2351E9565F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E345-A19E-479A-BD8C-13B2B5397418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295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2088-7313-4404-836D-F2351E9565F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E345-A19E-479A-BD8C-13B2B53974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38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2088-7313-4404-836D-F2351E9565F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E345-A19E-479A-BD8C-13B2B53974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20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2088-7313-4404-836D-F2351E9565F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E345-A19E-479A-BD8C-13B2B53974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61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2088-7313-4404-836D-F2351E9565F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E345-A19E-479A-BD8C-13B2B5397418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297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2088-7313-4404-836D-F2351E9565F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E345-A19E-479A-BD8C-13B2B53974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0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2088-7313-4404-836D-F2351E9565F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E345-A19E-479A-BD8C-13B2B53974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11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2088-7313-4404-836D-F2351E9565F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E345-A19E-479A-BD8C-13B2B53974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204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2088-7313-4404-836D-F2351E9565F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E345-A19E-479A-BD8C-13B2B53974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05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F892088-7313-4404-836D-F2351E9565F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ACE345-A19E-479A-BD8C-13B2B53974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09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2088-7313-4404-836D-F2351E9565F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E345-A19E-479A-BD8C-13B2B53974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00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F892088-7313-4404-836D-F2351E9565F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9ACE345-A19E-479A-BD8C-13B2B5397418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11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E" b="1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MANUAL DE HISEO DE MALARIA</a:t>
            </a:r>
            <a:endParaRPr lang="en-US" b="1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PE" dirty="0"/>
              <a:t>RED DE SALUD SATIPO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614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2177" y="980286"/>
            <a:ext cx="10058400" cy="4148763"/>
          </a:xfrm>
        </p:spPr>
        <p:txBody>
          <a:bodyPr>
            <a:noAutofit/>
          </a:bodyPr>
          <a:lstStyle/>
          <a:p>
            <a:pPr algn="ctr"/>
            <a:r>
              <a:rPr lang="es-PE" sz="8000" b="1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PROMOCIÓN DE LA SALUD</a:t>
            </a:r>
            <a:br>
              <a:rPr lang="es-PE" sz="8000" b="1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s-PE" sz="8000" b="1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PP0017 - </a:t>
            </a:r>
            <a:r>
              <a:rPr lang="en-US" sz="8000" b="1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METAXÉNICAS Y ZOONOTICAS </a:t>
            </a:r>
          </a:p>
        </p:txBody>
      </p:sp>
    </p:spTree>
    <p:extLst>
      <p:ext uri="{BB962C8B-B14F-4D97-AF65-F5344CB8AC3E}">
        <p14:creationId xmlns:p14="http://schemas.microsoft.com/office/powerpoint/2010/main" val="1512876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677916" y="286603"/>
            <a:ext cx="10058400" cy="5542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55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FAMILIAS QUE DESARROLLAN PRÁCTICAS SALUDABLES PARA LA PREVENCIÓN DE LAS ENFERMEDADES METAXÉNICAS </a:t>
            </a:r>
          </a:p>
          <a:p>
            <a:endParaRPr lang="es-PE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PE" sz="55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SESIÓN EDUCATIVA Y DEMOSTRATIVA DE MALARIA</a:t>
            </a:r>
            <a:endParaRPr lang="en-US" sz="55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210"/>
          <a:stretch/>
        </p:blipFill>
        <p:spPr>
          <a:xfrm>
            <a:off x="798786" y="840828"/>
            <a:ext cx="9816661" cy="589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75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606" t="19216" r="22468" b="12901"/>
          <a:stretch/>
        </p:blipFill>
        <p:spPr>
          <a:xfrm>
            <a:off x="827878" y="1156138"/>
            <a:ext cx="10092371" cy="5119992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97280" y="339155"/>
            <a:ext cx="5944651" cy="638307"/>
          </a:xfrm>
        </p:spPr>
        <p:txBody>
          <a:bodyPr>
            <a:normAutofit fontScale="90000"/>
          </a:bodyPr>
          <a:lstStyle/>
          <a:p>
            <a:r>
              <a:rPr lang="es-PE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FEBRIL CASO SOSPECHOSO DE MALARIA</a:t>
            </a:r>
            <a:endParaRPr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3910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9983" y="1152580"/>
            <a:ext cx="10752993" cy="5237710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1369"/>
          </a:xfrm>
        </p:spPr>
        <p:txBody>
          <a:bodyPr>
            <a:normAutofit/>
          </a:bodyPr>
          <a:lstStyle/>
          <a:p>
            <a:r>
              <a:rPr lang="es-PE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NEGATIVO DE MALARIA</a:t>
            </a:r>
            <a:endParaRPr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2808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16" y="998484"/>
            <a:ext cx="10754545" cy="5361005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739928" y="255072"/>
            <a:ext cx="5944651" cy="638307"/>
          </a:xfrm>
        </p:spPr>
        <p:txBody>
          <a:bodyPr>
            <a:normAutofit/>
          </a:bodyPr>
          <a:lstStyle/>
          <a:p>
            <a:r>
              <a:rPr lang="es-PE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CASO CONFIRMADO DE MALARIA</a:t>
            </a:r>
            <a:endParaRPr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974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7202" y="1278704"/>
            <a:ext cx="10128478" cy="5076780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32900"/>
          </a:xfrm>
        </p:spPr>
        <p:txBody>
          <a:bodyPr>
            <a:normAutofit/>
          </a:bodyPr>
          <a:lstStyle/>
          <a:p>
            <a:r>
              <a:rPr lang="es-PE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TRATAMIENTO CASO CONFIRMADO DE MALARIA</a:t>
            </a:r>
            <a:endParaRPr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438" y="2448089"/>
            <a:ext cx="4719473" cy="25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02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6068" y="1091598"/>
            <a:ext cx="10575103" cy="5104772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929114" y="297114"/>
            <a:ext cx="10058400" cy="711879"/>
          </a:xfrm>
        </p:spPr>
        <p:txBody>
          <a:bodyPr>
            <a:normAutofit/>
          </a:bodyPr>
          <a:lstStyle/>
          <a:p>
            <a:r>
              <a:rPr lang="es-PE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TOMA DE MUESTRA DE CONTROL DE CASO CONFIRMADO</a:t>
            </a:r>
            <a:endParaRPr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344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525"/>
          <a:stretch/>
        </p:blipFill>
        <p:spPr>
          <a:xfrm>
            <a:off x="795074" y="914400"/>
            <a:ext cx="10230278" cy="5665075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627062"/>
          </a:xfrm>
        </p:spPr>
        <p:txBody>
          <a:bodyPr>
            <a:normAutofit/>
          </a:bodyPr>
          <a:lstStyle/>
          <a:p>
            <a:r>
              <a:rPr lang="es-PE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ENTREGA DE RESULTADO DE CONTROL</a:t>
            </a:r>
            <a:endParaRPr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077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692" y="914400"/>
            <a:ext cx="10630156" cy="5693454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99692" y="286603"/>
            <a:ext cx="10058400" cy="627797"/>
          </a:xfrm>
        </p:spPr>
        <p:txBody>
          <a:bodyPr>
            <a:normAutofit/>
          </a:bodyPr>
          <a:lstStyle/>
          <a:p>
            <a:r>
              <a:rPr lang="es-PE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 DE COLATERALES</a:t>
            </a:r>
            <a:endParaRPr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6630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6006" y="840828"/>
            <a:ext cx="10210366" cy="5898272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911989" y="286603"/>
            <a:ext cx="10058400" cy="554225"/>
          </a:xfrm>
        </p:spPr>
        <p:txBody>
          <a:bodyPr>
            <a:normAutofit/>
          </a:bodyPr>
          <a:lstStyle/>
          <a:p>
            <a:r>
              <a:rPr lang="es-PE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ENTREGA DE RESULTADOS DE COLATERALES</a:t>
            </a:r>
            <a:endParaRPr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604241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178</TotalTime>
  <Words>76</Words>
  <Application>Microsoft Office PowerPoint</Application>
  <PresentationFormat>Panorámica</PresentationFormat>
  <Paragraphs>14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4" baseType="lpstr">
      <vt:lpstr>Calibri</vt:lpstr>
      <vt:lpstr>Calibri Light</vt:lpstr>
      <vt:lpstr>Retrospección</vt:lpstr>
      <vt:lpstr>MANUAL DE HISEO DE MALARIA</vt:lpstr>
      <vt:lpstr>FEBRIL CASO SOSPECHOSO DE MALARIA</vt:lpstr>
      <vt:lpstr>CASO NEGATIVO DE MALARIA</vt:lpstr>
      <vt:lpstr>CASO CONFIRMADO DE MALARIA</vt:lpstr>
      <vt:lpstr>TRATAMIENTO CASO CONFIRMADO DE MALARIA</vt:lpstr>
      <vt:lpstr>TOMA DE MUESTRA DE CONTROL DE CASO CONFIRMADO</vt:lpstr>
      <vt:lpstr>ENTREGA DE RESULTADO DE CONTROL</vt:lpstr>
      <vt:lpstr>CONTROL DE COLATERALES</vt:lpstr>
      <vt:lpstr>ENTREGA DE RESULTADOS DE COLATERALES</vt:lpstr>
      <vt:lpstr>PROMOCIÓN DE LA SALUD PP0017 - METAXÉNICAS Y ZOONOTICAS </vt:lpstr>
      <vt:lpstr>Presentación de PowerPoint</vt:lpstr>
    </vt:vector>
  </TitlesOfParts>
  <Company>TuSoft.org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Esta05</dc:creator>
  <cp:lastModifiedBy>ADVANCE</cp:lastModifiedBy>
  <cp:revision>14</cp:revision>
  <dcterms:created xsi:type="dcterms:W3CDTF">2022-09-06T18:06:14Z</dcterms:created>
  <dcterms:modified xsi:type="dcterms:W3CDTF">2026-05-14T16:04:49Z</dcterms:modified>
</cp:coreProperties>
</file>