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9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9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0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1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892088-7313-4404-836D-F2351E9565F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ACE345-A19E-479A-BD8C-13B2B539741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b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MANUAL DE HISEO DE MALARIA</a:t>
            </a:r>
            <a:endParaRPr lang="en-US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RED DE SALUD SATIPO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1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2177" y="980286"/>
            <a:ext cx="10058400" cy="4148763"/>
          </a:xfrm>
        </p:spPr>
        <p:txBody>
          <a:bodyPr>
            <a:noAutofit/>
          </a:bodyPr>
          <a:lstStyle/>
          <a:p>
            <a:pPr algn="ctr"/>
            <a:r>
              <a:rPr lang="es-PE" sz="8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PROMOCIÓN DE LA SALUD</a:t>
            </a:r>
            <a:br>
              <a:rPr lang="es-PE" sz="8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PE" sz="8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PP0017 - </a:t>
            </a:r>
            <a:r>
              <a:rPr lang="en-US" sz="8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METAXÉNICAS Y ZOONOTICAS </a:t>
            </a:r>
          </a:p>
        </p:txBody>
      </p:sp>
    </p:spTree>
    <p:extLst>
      <p:ext uri="{BB962C8B-B14F-4D97-AF65-F5344CB8AC3E}">
        <p14:creationId xmlns:p14="http://schemas.microsoft.com/office/powerpoint/2010/main" val="151287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77916" y="286603"/>
            <a:ext cx="10058400" cy="554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5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FAMILIAS QUE DESARROLLAN PRÁCTICAS SALUDABLES PARA LA PREVENCIÓN DE LAS ENFERMEDADES METAXÉNICAS </a:t>
            </a:r>
          </a:p>
          <a:p>
            <a:endParaRPr lang="es-PE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E" sz="5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EDUCATIVA Y DEMOSTRATIVA DE MALARIA</a:t>
            </a:r>
            <a:endParaRPr lang="en-US" sz="5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10"/>
          <a:stretch/>
        </p:blipFill>
        <p:spPr>
          <a:xfrm>
            <a:off x="798786" y="840828"/>
            <a:ext cx="9816661" cy="58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06" t="19216" r="22468" b="12901"/>
          <a:stretch/>
        </p:blipFill>
        <p:spPr>
          <a:xfrm>
            <a:off x="827878" y="1156138"/>
            <a:ext cx="10092371" cy="511999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339155"/>
            <a:ext cx="5944651" cy="638307"/>
          </a:xfrm>
        </p:spPr>
        <p:txBody>
          <a:bodyPr>
            <a:normAutofit fontScale="90000"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FEBRIL CASO SOSPECHOSO DE MALARIA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91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983" y="1152580"/>
            <a:ext cx="10752993" cy="523771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1369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NEGATIVO DE MALARIA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80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6" y="998484"/>
            <a:ext cx="10754545" cy="536100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39928" y="255072"/>
            <a:ext cx="5944651" cy="638307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CONFIRMADO DE MALARIA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7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202" y="1278704"/>
            <a:ext cx="10128478" cy="507678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2900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CASO CONFIRMADO DE MALARIA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38" y="2448089"/>
            <a:ext cx="4719473" cy="2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0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068" y="1091598"/>
            <a:ext cx="10575103" cy="510477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9114" y="297114"/>
            <a:ext cx="10058400" cy="711879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 DE MUESTRA DE CONTROL DE CASO CONFIRMADO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44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25"/>
          <a:stretch/>
        </p:blipFill>
        <p:spPr>
          <a:xfrm>
            <a:off x="795074" y="914400"/>
            <a:ext cx="10230278" cy="566507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627062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RESULTADO DE CONTROL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7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692" y="914400"/>
            <a:ext cx="10630156" cy="569345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99692" y="286603"/>
            <a:ext cx="10058400" cy="627797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 COLATERALES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63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06" y="840828"/>
            <a:ext cx="10210366" cy="589827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11989" y="286603"/>
            <a:ext cx="10058400" cy="554225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RESULTADOS DE COLATERALES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0424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</TotalTime>
  <Words>76</Words>
  <Application>Microsoft Office PowerPoint</Application>
  <PresentationFormat>Panorámica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Retrospección</vt:lpstr>
      <vt:lpstr>MANUAL DE HISEO DE MALARIA</vt:lpstr>
      <vt:lpstr>FEBRIL CASO SOSPECHOSO DE MALARIA</vt:lpstr>
      <vt:lpstr>CASO NEGATIVO DE MALARIA</vt:lpstr>
      <vt:lpstr>CASO CONFIRMADO DE MALARIA</vt:lpstr>
      <vt:lpstr>TRATAMIENTO CASO CONFIRMADO DE MALARIA</vt:lpstr>
      <vt:lpstr>TOMA DE MUESTRA DE CONTROL DE CASO CONFIRMADO</vt:lpstr>
      <vt:lpstr>ENTREGA DE RESULTADO DE CONTROL</vt:lpstr>
      <vt:lpstr>CONTROL DE COLATERALES</vt:lpstr>
      <vt:lpstr>ENTREGA DE RESULTADOS DE COLATERALES</vt:lpstr>
      <vt:lpstr>PROMOCIÓN DE LA SALUD PP0017 - METAXÉNICAS Y ZOONOTICAS 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Esta05</dc:creator>
  <cp:lastModifiedBy>ADVANCE</cp:lastModifiedBy>
  <cp:revision>14</cp:revision>
  <dcterms:created xsi:type="dcterms:W3CDTF">2022-09-06T18:06:14Z</dcterms:created>
  <dcterms:modified xsi:type="dcterms:W3CDTF">2026-05-14T16:04:49Z</dcterms:modified>
</cp:coreProperties>
</file>